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5" r:id="rId7"/>
    <p:sldId id="261" r:id="rId8"/>
    <p:sldId id="262" r:id="rId9"/>
    <p:sldId id="263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BCDF-6C9C-443C-B17F-D4FB1F9920DA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2080-5DFB-4606-998B-48BCDED852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arina.kiev.ua/whatnot/elochnaja_igrushka_i_3170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2mm.ru/dosug_malysh/70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548680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Номинация: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«Художественные ремесла»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4149080"/>
            <a:ext cx="418063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Брунова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Карина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Юрьевна, 10 лет</a:t>
            </a:r>
            <a:endParaRPr kumimoji="0" lang="ru-RU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54 регион,</a:t>
            </a:r>
            <a:r>
              <a:rPr kumimoji="0" lang="ru-RU" b="1" i="0" u="none" strike="noStrike" normalizeH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Новосибирская область</a:t>
            </a:r>
            <a:endParaRPr kumimoji="0" lang="ru-RU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МКОУ «Борисоглебская средняя школа</a:t>
            </a:r>
            <a:r>
              <a:rPr kumimoji="0" 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Руководитель</a:t>
            </a:r>
            <a:r>
              <a:rPr kumimoji="0" 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normalizeH="0" baseline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Акатова Анастасия Андреевна</a:t>
            </a:r>
            <a:endParaRPr kumimoji="0" lang="ru-RU" b="1" i="0" u="none" strike="noStrike" normalizeH="0" baseline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1700808"/>
            <a:ext cx="496855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0" cap="none" spc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Ёлочная</a:t>
            </a:r>
          </a:p>
          <a:p>
            <a:pPr algn="ctr"/>
            <a:r>
              <a:rPr lang="ru-RU" sz="48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800" b="0" cap="none" spc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грушка: </a:t>
            </a:r>
          </a:p>
          <a:p>
            <a:pPr algn="ctr"/>
            <a:r>
              <a:rPr lang="ru-RU" sz="4800" b="0" cap="none" spc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«Дед Мороз»</a:t>
            </a:r>
            <a:endParaRPr lang="ru-RU" sz="4800" b="0" cap="none" spc="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074" name="Picture 2" descr="C:\Users\admin\Desktop\IMG_20190208_103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764704"/>
            <a:ext cx="3672408" cy="4896544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55776" y="188640"/>
            <a:ext cx="4968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Новогодняя игрушка готова!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339752" y="1556792"/>
            <a:ext cx="49685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внимание!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87824" y="476672"/>
            <a:ext cx="3857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Краткая аннотация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908720"/>
            <a:ext cx="453650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196752"/>
            <a:ext cx="4572000" cy="46130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Украшение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ёлки в канун праздника одно из самых приятных и увлекательных занятий. И украшения для этого случая могут быть самыми, что ни есть разнообразными. Можно купить новогодние игрушки в магазине, а можно приложить немного усилий и сделать эксклюзивный вариант собственноручно!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 приятно, когда твою работу увидят не только близкие родственники, но и совсем незнакомые тебе люди.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139952" y="476672"/>
            <a:ext cx="12961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79912" y="1628800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052736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новогоднюю игрушку на елку.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2204864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Познакомиться с историей возникновения новогодней игрушки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Учиться бережно относиться к праздничным традициям и обычаям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Изготовить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новогоднюю игрушку согласно выбранной идеи.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9792" y="548680"/>
            <a:ext cx="458074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изделия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340768"/>
            <a:ext cx="4572000" cy="51697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Новогодняя </a:t>
            </a:r>
            <a:r>
              <a:rPr lang="ru-RU" sz="17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игрушка это не только элемент зимнего праздника, но и часть истории нашей страны и всего мира. С начала елочные украшения были только съедобными: яйца и вафли качались на ветке рядом с фруктами, сладостями и орехами. Но позже стали изготавливать более нарядные украшения: золотили еловые шишки, были и бумажные цветы, и искусные поделки из ваты. Появились стеклянные игрушки самые разнообразные, их внешний вид менялся с годами, и они становились все более доступными для большинства жителей нашей страны.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55776" y="476672"/>
            <a:ext cx="4644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Историческая справка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1124744"/>
            <a:ext cx="4572000" cy="5028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символов праздника, новогодняя игрушка имеет свою, чрезвычайно интересную историю. Еще в конце средних веков жители европейских стран начали украшать свои дома к Новому году. Несмотря на неоднократный запрет властей, люди приносили в жилища вечнозеленые ветви. По-настоящему модным стало наряжать деревья в первой половине XVI века. Классические правила украшения «рождественского» дерева не изменились и по сей день. 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79912" y="476672"/>
            <a:ext cx="24837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Выводы: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1052736"/>
            <a:ext cx="453650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истории Новогодней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игрушки.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Закрепление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умений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изготавливать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 чувства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любви и привязанности к своей культуре, интереса к художественному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творчеству.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эмоционального отклика от своей работы.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15816" y="476672"/>
            <a:ext cx="41409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Список используемой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62880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Сайты в сети интернет: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://darina.kiev.ua/whatnot/elochnaja_igrushka_i_3170.html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истории елочной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игрушки.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://www.2mm.ru/dosug_malysh/706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Елочные игрушки своими руками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555776" y="620688"/>
            <a:ext cx="4608512" cy="160431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МОЯ РАБОТА</a:t>
            </a:r>
            <a:endParaRPr lang="ru-RU" sz="3600" kern="10" spc="0" dirty="0" smtClean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Ёлочная игрушка: </a:t>
            </a:r>
          </a:p>
          <a:p>
            <a:pPr algn="ctr" rtl="0"/>
            <a:r>
              <a:rPr lang="ru-RU" sz="3600" kern="10" dirty="0" smtClean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«Дед Мороз»</a:t>
            </a:r>
            <a:endParaRPr lang="ru-RU" sz="3600" kern="10" spc="0" dirty="0">
              <a:ln w="9525">
                <a:solidFill>
                  <a:srgbClr val="002060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7" name="Picture 3" descr="C:\Users\admin\Desktop\IMG_20190208_1034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2970329" cy="3960439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241229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2050" name="Picture 2" descr="C:\Users\admin\Desktop\IMG_20190208_1033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692696"/>
            <a:ext cx="3528392" cy="5384851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39752" y="188640"/>
            <a:ext cx="4140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над игрушкой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370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21</cp:revision>
  <dcterms:created xsi:type="dcterms:W3CDTF">2019-02-11T12:28:21Z</dcterms:created>
  <dcterms:modified xsi:type="dcterms:W3CDTF">2019-02-11T14:58:20Z</dcterms:modified>
</cp:coreProperties>
</file>