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71" r:id="rId10"/>
    <p:sldId id="272" r:id="rId11"/>
    <p:sldId id="274" r:id="rId12"/>
    <p:sldId id="268" r:id="rId13"/>
    <p:sldId id="275" r:id="rId14"/>
    <p:sldId id="276" r:id="rId15"/>
    <p:sldId id="277" r:id="rId16"/>
    <p:sldId id="278" r:id="rId17"/>
    <p:sldId id="269" r:id="rId18"/>
    <p:sldId id="270" r:id="rId19"/>
    <p:sldId id="26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653B-8B51-42FC-85E8-C2D96EBD3ABB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8E62-92DA-47B3-86EA-B79FC2674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653B-8B51-42FC-85E8-C2D96EBD3ABB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8E62-92DA-47B3-86EA-B79FC2674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653B-8B51-42FC-85E8-C2D96EBD3ABB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8E62-92DA-47B3-86EA-B79FC2674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653B-8B51-42FC-85E8-C2D96EBD3ABB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8E62-92DA-47B3-86EA-B79FC2674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653B-8B51-42FC-85E8-C2D96EBD3ABB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8E62-92DA-47B3-86EA-B79FC2674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653B-8B51-42FC-85E8-C2D96EBD3ABB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8E62-92DA-47B3-86EA-B79FC2674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653B-8B51-42FC-85E8-C2D96EBD3ABB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8E62-92DA-47B3-86EA-B79FC2674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653B-8B51-42FC-85E8-C2D96EBD3ABB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8E62-92DA-47B3-86EA-B79FC2674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653B-8B51-42FC-85E8-C2D96EBD3ABB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8E62-92DA-47B3-86EA-B79FC2674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653B-8B51-42FC-85E8-C2D96EBD3ABB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8E62-92DA-47B3-86EA-B79FC2674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653B-8B51-42FC-85E8-C2D96EBD3ABB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8E62-92DA-47B3-86EA-B79FC2674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8653B-8B51-42FC-85E8-C2D96EBD3ABB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68E62-92DA-47B3-86EA-B79FC2674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6;&#1077;&#1083;&#1080;&#1082;&#1074;&#1080;&#1103;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itra.pro/sokrovischa-i-relikvii-epohi-romanovih/lebedev-vladimir-aleksandrovich/read/1" TargetMode="External"/><Relationship Id="rId5" Type="http://schemas.openxmlformats.org/officeDocument/2006/relationships/hyperlink" Target="https://weekend.rambler.ru/items/40022850-propavshie-relikvii-rossii-kotorye-do-sih-por-ischut/" TargetMode="External"/><Relationship Id="rId4" Type="http://schemas.openxmlformats.org/officeDocument/2006/relationships/hyperlink" Target="https://suharewa.ru/7-ischeznuvshix-relikvij-rossii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0%D1%82%D0%B8%D0%BD%D1%81%D0%BA%D0%B8%D0%B9_%D1%8F%D0%B7%D1%8B%D0%B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u.wikipedia.org/wiki/%D0%92%D0%B5%D1%89%D1%8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79712" y="14847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1259632" y="1124744"/>
            <a:ext cx="6839769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«7 исчезнувших</a:t>
            </a:r>
            <a:r>
              <a:rPr kumimoji="0" lang="ru-RU" alt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реликвий России</a:t>
            </a:r>
            <a:r>
              <a:rPr kumimoji="0" lang="ru-RU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kumimoji="0" lang="ru-RU" alt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Подзаголовок 4"/>
          <p:cNvSpPr txBox="1">
            <a:spLocks/>
          </p:cNvSpPr>
          <p:nvPr/>
        </p:nvSpPr>
        <p:spPr>
          <a:xfrm>
            <a:off x="1331640" y="3789040"/>
            <a:ext cx="64008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kumimoji="0" lang="ru-RU" altLang="ru-RU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Брунова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altLang="ru-RU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Карина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Юрьевна</a:t>
            </a: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МКОУ «Борисоглебская СШ»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Руководитель: 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Акатова Анастасия Андреевна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1560" y="751344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Ярослав Мудрый, сын Владимира-крестителя, был похоронен 20 февраля 1054 года в Киеве в мраморной гробнице св.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Климента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1936 году саркофаг вскрыли и с удивлением обнаружили несколько перемешанных останков: мужской, женский и несколько косточек ребенка. В 1939 году  их отправили в Ленинград, где ученые Института антропологии установили, что один из трех скелетов принадлежит Ярославу Мудрому. Однако оставалось загадкой кому принадлежат другие останки и как они туда попали. По одной из версий, в гробнице упокоилась единственная жена Ярослава, скандинавская принцесса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Ингегерде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861048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Выяснилось, что это женские останки, причем из двух скелетов, датирующихся совершенно разным временем! Кто эти женщины, как их останки оказались в саркофаге, и куда пропал сам Ярослав, по-прежнему остается тайной.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47664" y="980728"/>
            <a:ext cx="63082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Яйцо Фаберже. </a:t>
            </a:r>
          </a:p>
          <a:p>
            <a:pPr algn="ctr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Подарок Александра 3 супруге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Royal-Faberge-egg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204864"/>
            <a:ext cx="5400600" cy="3387649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99592" y="764704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Император Александр III преподнес его в качестве подарка своей супруге Марии Фёдоровне на Пасху в 1887 году. Яйцо было изготовлено из золота и обильно украшено драгоценными камнями; его опоясывают венки из листьев и роз, инкрустированные бриллиантами, а дополняют всё это блистательное великолепие три крупных сапфира. Внутри спрятан швейцарский часовой механизм от мануфактуры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Vacheron&amp;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Constantin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Во время революции подарок монарха был конфискован большевиками, однако, он «не ушел» из России, так как упоминался в советской описи 1922 года. Впрочем, это был последний «след» драгоценного яйца, антиквары считали его утерянным.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27584" y="1052736"/>
            <a:ext cx="76399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Казанская икона Божией Матери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Kazan_mosc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844824"/>
            <a:ext cx="3146430" cy="3816424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83568" y="764704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Святой образ был обретен 8 июля 1579 года через явление Божией Матери малолетней Матроне, на пепелище дома казанского стрельца. Обернутая в ветхий рукав икона нисколько не пострадала от огня. То, что образ чудотворный, стало понятно сразу. Во время первого же крестного хода обрели зрение два казанских слепца. В 1612 году икона прославилась как покровительница Дмитрия Пожарского во время сражения с поляками.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31640" y="908720"/>
            <a:ext cx="66817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Крест Ефросиньи Полонской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2376276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1556792"/>
            <a:ext cx="3791494" cy="4513683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83568" y="836712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С именем этой княжны-игуменьи связано создание в 1161 году мастером-ювелиром Лазарем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Богшей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знаменитого креста. Шедевр древнерусского ювелирного искусства служил также ковчегом для хранения христианских святынь, полученных из Константинополя и Иерусалима. Шестиконечный крест был богато украшен драгоценными камнями, орнаментальными композициями и двадцатью эмалевыми миниатюрами с изображениями святых. В пяти квадратных гнездах, расположенных в середине креста, находились реликвии: капли крови Иисуса Христа, частица креста Господнего, кусочек камня от гроба Богородицы, части мощей святых Стефана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Пантелеймона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кровь святого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Димитрия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По сторонам святыня была обложена двадцатью серебряными пластинками с позолотою и надписью, предостерегающей того, кто украдет, отдаст или продаст святыню, ожидает страшная кара.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124744"/>
            <a:ext cx="8229600" cy="936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Заключение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2060848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Исчезновения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великих реликвий России окутаны тайнами. Порой кажется, что нечто сверхъестественное намерено запутывает следы, ведущие к разгадке…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67544" y="1052737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Список используемых источников: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2060848"/>
            <a:ext cx="4413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://ru.wikipedia.org/wiki/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Реликвия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256490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://suharewa.ru/7-ischeznuvshix-relikvij-rossii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3068960"/>
            <a:ext cx="5958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weekend.rambler.ru/items/40022850-propavshie-relikvii-rossii-kotorye-do-sih-por-ischut/#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3861048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litra.pro/sokrovischa-i-relikvii-epohi-romanovih/lebedev-vladimir-aleksandrovich/read/1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79712" y="14847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7200" y="2348880"/>
            <a:ext cx="8229600" cy="1656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71600" y="1340768"/>
            <a:ext cx="73448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Реликвия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(от 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3" tooltip="Латинский язык"/>
              </a:rPr>
              <a:t>латинского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глагола 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relinquere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— «оставаться») — свято хранимая, почитаемая 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4" tooltip="Вещь"/>
              </a:rPr>
              <a:t>вещь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связанная с историческими или религиозными событиями прошлого.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47664" y="980728"/>
            <a:ext cx="64526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Библиотека Ивана Грозного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AutoShape 2" descr="http://russian7.ru/wp-content/uploads/2012/03/63_2_b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63_2_b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1844824"/>
            <a:ext cx="5345776" cy="3460049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83568" y="692696"/>
            <a:ext cx="77048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Считается, что библиотеку Ивана Грозного привезла в Россию Софья Палеолог. Василий III распорядился начать переводы этих книг: есть версия, что для этого в столицу был выписан известный ученый Максим Грек.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 «древней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либереей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у Иоанна IV сложились особые отношения. Царь, как известно, был большим любителем книг и старался не расставаться с приданым своей византийской бабки. По легенде, Иван Грозный после своего переезда в Александровскую Слободу перевез с собой и библиотеку. Другая гипотеза говорит, что Иоанн спрятал её в каком-то надежном кремлевском тайнике. Но как бы оно ни было, после правления Грозного библиотека исчезла. Существует множество версий пропажи. 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Первая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бесценные рукописи сгорели в одном из московских пожаров. Согласно 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версии, «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либерею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во время оккупации Москвы вывезли на Запад поляки и там по частям распродали. По 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третьей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версии, поляки действительно нашли библиотеку, но в условиях голода там же в Кремле её и съели.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23728" y="980728"/>
            <a:ext cx="4703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Янтарная комната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1628800"/>
            <a:ext cx="5305772" cy="3873214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55576" y="908720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Уже более полувека идут поиски этого шедевра. Сюжет их похож на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закрученнsq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мистический и детективный роман одновременно. В 1709 году мастер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Шлютер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сотворил для короля Пруссии Янтарный кабинет. Фридрих был в восторге. Но недолго. В комнате стали происходить странные вещи: сами гасли и вспыхивали свечи, открывались и закрывались гардины, а помещение регулярно наполнялось таинственным шепотом. «Такой янтарь нам не нужен!» — решил монарх. Комнату демонтировали и убрали в подвал, а мастера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Шлютера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изгнали из столицы. Сын и приемник Фридриха – Фридрих-Вильгельм подарил янтарную комнату Петру I.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47664" y="980728"/>
            <a:ext cx="64636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Золотые ворота Владимира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301943311_zolotye_vorota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1772816"/>
            <a:ext cx="5250160" cy="3937620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99592" y="980728"/>
            <a:ext cx="741682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Выдающийся памятник древнерусской архитектуры был построен при князе Андрее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Боголюбском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1164 году. По красоте, величию и архитектурной мощи он превосходил золотые ворота Киевские, Иерусалимские и Константинопольские.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Массивные дубовые створы ворот были украшены литыми золотыми пластинами. «Князь их золотом учини» как записано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Ипатьевской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летописи. 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212976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Согласно преданию, золотые пластины ворот сняли и спрятали горожане, чтобы уберечь реликвию от посягательств ордынцев. Спрятали так хорошо, что найти не могут до сих пор.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47664" y="980728"/>
            <a:ext cx="63453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Останки Ярослава Мудрого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259946839_1215808936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628800"/>
            <a:ext cx="3456384" cy="4332514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844</Words>
  <Application>Microsoft Office PowerPoint</Application>
  <PresentationFormat>Экран (4:3)</PresentationFormat>
  <Paragraphs>32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2019-03-11T12:17:57Z</dcterms:created>
  <dcterms:modified xsi:type="dcterms:W3CDTF">2019-03-13T09:46:45Z</dcterms:modified>
</cp:coreProperties>
</file>